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450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903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05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724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72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6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5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7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06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27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3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3EA29-CE04-44A6-94E6-32E5B4FD98D2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7C546-7FC1-41FB-8982-D99A72EC15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18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7800" y="2781300"/>
            <a:ext cx="47211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 err="1" smtClean="0"/>
              <a:t>inePhile</a:t>
            </a:r>
            <a:endParaRPr lang="ko-KR" altLang="en-US" sz="10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072" y="2315616"/>
            <a:ext cx="237205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27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1" y="3420425"/>
            <a:ext cx="5816090" cy="294213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11" y="444083"/>
            <a:ext cx="5816090" cy="29763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464300" y="571500"/>
            <a:ext cx="1237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Home</a:t>
            </a:r>
            <a:endParaRPr lang="ko-KR" altLang="en-US" sz="30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6184901" y="1704535"/>
            <a:ext cx="5622528" cy="607894"/>
            <a:chOff x="6184901" y="1378256"/>
            <a:chExt cx="5622528" cy="607894"/>
          </a:xfrm>
        </p:grpSpPr>
        <p:sp>
          <p:nvSpPr>
            <p:cNvPr id="5" name="TextBox 4"/>
            <p:cNvSpPr txBox="1"/>
            <p:nvPr/>
          </p:nvSpPr>
          <p:spPr>
            <a:xfrm>
              <a:off x="6464300" y="1432152"/>
              <a:ext cx="534312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/>
                <a:t>낮</a:t>
              </a:r>
              <a:r>
                <a:rPr lang="en-US" altLang="ko-KR" sz="1500" dirty="0" smtClean="0"/>
                <a:t>, </a:t>
              </a:r>
              <a:r>
                <a:rPr lang="ko-KR" altLang="en-US" sz="1500" dirty="0" smtClean="0"/>
                <a:t>밤 구분할 것 없이 여러분의 안구를 보호하기 위한</a:t>
              </a:r>
              <a:endParaRPr lang="en-US" altLang="ko-KR" sz="1500" dirty="0" smtClean="0"/>
            </a:p>
            <a:p>
              <a:r>
                <a:rPr lang="en-US" altLang="ko-KR" sz="1500" dirty="0" smtClean="0"/>
                <a:t>“</a:t>
              </a:r>
              <a:r>
                <a:rPr lang="ko-KR" altLang="en-US" sz="1500" dirty="0" err="1" smtClean="0"/>
                <a:t>다크</a:t>
              </a:r>
              <a:r>
                <a:rPr lang="ko-KR" altLang="en-US" sz="1500" dirty="0" smtClean="0"/>
                <a:t> 모드</a:t>
              </a:r>
              <a:r>
                <a:rPr lang="en-US" altLang="ko-KR" sz="1500" dirty="0" smtClean="0"/>
                <a:t>”</a:t>
              </a:r>
              <a:r>
                <a:rPr lang="ko-KR" altLang="en-US" sz="1500" dirty="0" smtClean="0"/>
                <a:t>와 </a:t>
              </a:r>
              <a:r>
                <a:rPr lang="en-US" altLang="ko-KR" sz="1500" dirty="0" smtClean="0"/>
                <a:t>“</a:t>
              </a:r>
              <a:r>
                <a:rPr lang="ko-KR" altLang="en-US" sz="1500" dirty="0" smtClean="0"/>
                <a:t>라이트 모드</a:t>
              </a:r>
              <a:r>
                <a:rPr lang="en-US" altLang="ko-KR" sz="1500" dirty="0" smtClean="0"/>
                <a:t>“</a:t>
              </a:r>
              <a:r>
                <a:rPr lang="ko-KR" altLang="en-US" sz="1500" dirty="0" smtClean="0"/>
                <a:t>가 여러분을 기다리고 있습니다</a:t>
              </a:r>
              <a:r>
                <a:rPr lang="en-US" altLang="ko-KR" sz="1500" dirty="0" smtClean="0"/>
                <a:t>.</a:t>
              </a:r>
              <a:endParaRPr lang="ko-KR" altLang="en-US" sz="15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84901" y="137825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184901" y="2985708"/>
            <a:ext cx="4542456" cy="553998"/>
            <a:chOff x="6256551" y="2497095"/>
            <a:chExt cx="4542456" cy="553998"/>
          </a:xfrm>
        </p:grpSpPr>
        <p:sp>
          <p:nvSpPr>
            <p:cNvPr id="7" name="TextBox 6"/>
            <p:cNvSpPr txBox="1"/>
            <p:nvPr/>
          </p:nvSpPr>
          <p:spPr>
            <a:xfrm>
              <a:off x="6256551" y="249709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55538" y="2497095"/>
              <a:ext cx="424346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/>
                <a:t>여러분들이 최신 영화 소식을 놓치지 않기 위해</a:t>
              </a:r>
              <a:endParaRPr lang="en-US" altLang="ko-KR" sz="1500" dirty="0" smtClean="0"/>
            </a:p>
            <a:p>
              <a:r>
                <a:rPr lang="ko-KR" altLang="en-US" sz="1500" dirty="0" smtClean="0"/>
                <a:t>최신 영화들로 즐비한 </a:t>
              </a:r>
              <a:r>
                <a:rPr lang="en-US" altLang="ko-KR" sz="1500" dirty="0" err="1" smtClean="0"/>
                <a:t>JsCinePhile</a:t>
              </a:r>
              <a:r>
                <a:rPr lang="ko-KR" altLang="en-US" sz="1500" dirty="0" smtClean="0"/>
                <a:t>로 오세요</a:t>
              </a:r>
              <a:r>
                <a:rPr lang="en-US" altLang="ko-KR" sz="1500" dirty="0" smtClean="0"/>
                <a:t>!</a:t>
              </a:r>
              <a:endParaRPr lang="ko-KR" altLang="en-US" sz="15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184901" y="4266881"/>
            <a:ext cx="5595630" cy="784830"/>
            <a:chOff x="6256551" y="2497095"/>
            <a:chExt cx="5595630" cy="784830"/>
          </a:xfrm>
        </p:grpSpPr>
        <p:sp>
          <p:nvSpPr>
            <p:cNvPr id="14" name="TextBox 13"/>
            <p:cNvSpPr txBox="1"/>
            <p:nvPr/>
          </p:nvSpPr>
          <p:spPr>
            <a:xfrm>
              <a:off x="6256551" y="249709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5538" y="2497095"/>
              <a:ext cx="529664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/>
                <a:t>3</a:t>
              </a:r>
              <a:r>
                <a:rPr lang="ko-KR" altLang="en-US" sz="1500" dirty="0" smtClean="0"/>
                <a:t>명의 </a:t>
              </a:r>
              <a:r>
                <a:rPr lang="en-US" altLang="ko-KR" sz="1500" dirty="0" smtClean="0"/>
                <a:t>J</a:t>
              </a:r>
              <a:r>
                <a:rPr lang="ko-KR" altLang="en-US" sz="1500" dirty="0" smtClean="0"/>
                <a:t>가 모여 만든 최고의 서비스로 여러분을 초대합니다</a:t>
              </a:r>
              <a:r>
                <a:rPr lang="en-US" altLang="ko-KR" sz="1500" dirty="0" smtClean="0"/>
                <a:t>.</a:t>
              </a:r>
            </a:p>
            <a:p>
              <a:r>
                <a:rPr lang="en-US" altLang="ko-KR" sz="1500" dirty="0" err="1" smtClean="0"/>
                <a:t>Cinephile</a:t>
              </a:r>
              <a:r>
                <a:rPr lang="ko-KR" altLang="en-US" sz="1500" dirty="0" smtClean="0"/>
                <a:t>이란 </a:t>
              </a:r>
              <a:r>
                <a:rPr lang="en-US" altLang="ko-KR" sz="1500" dirty="0" smtClean="0"/>
                <a:t>‘</a:t>
              </a:r>
              <a:r>
                <a:rPr lang="ko-KR" altLang="en-US" sz="1500" dirty="0" smtClean="0"/>
                <a:t>영화를 즐기는 사람</a:t>
              </a:r>
              <a:r>
                <a:rPr lang="en-US" altLang="ko-KR" sz="1500" dirty="0" smtClean="0"/>
                <a:t>’</a:t>
              </a:r>
              <a:r>
                <a:rPr lang="ko-KR" altLang="en-US" sz="1500" dirty="0" smtClean="0"/>
                <a:t>이라는 의미로 여러분을</a:t>
              </a:r>
              <a:endParaRPr lang="en-US" altLang="ko-KR" sz="1500" dirty="0" smtClean="0"/>
            </a:p>
            <a:p>
              <a:r>
                <a:rPr lang="ko-KR" altLang="en-US" sz="1500" dirty="0" smtClean="0"/>
                <a:t>영화의 세계로 모셔갈 준비를 완료했습니다</a:t>
              </a:r>
              <a:r>
                <a:rPr lang="en-US" altLang="ko-KR" sz="1500" dirty="0" smtClean="0"/>
                <a:t>.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254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8700" y="685800"/>
            <a:ext cx="14430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 smtClean="0"/>
              <a:t>SignU</a:t>
            </a:r>
            <a:r>
              <a:rPr lang="en-US" altLang="ko-KR" sz="3000" dirty="0" err="1"/>
              <a:t>p</a:t>
            </a:r>
            <a:endParaRPr lang="ko-KR" altLang="en-US" sz="3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946209"/>
            <a:ext cx="7397237" cy="377410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597900" y="3228461"/>
            <a:ext cx="3367939" cy="604798"/>
            <a:chOff x="8737600" y="2035109"/>
            <a:chExt cx="3367939" cy="604798"/>
          </a:xfrm>
        </p:grpSpPr>
        <p:sp>
          <p:nvSpPr>
            <p:cNvPr id="4" name="TextBox 3"/>
            <p:cNvSpPr txBox="1"/>
            <p:nvPr/>
          </p:nvSpPr>
          <p:spPr>
            <a:xfrm>
              <a:off x="8737600" y="2035109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51498" y="2085909"/>
              <a:ext cx="305404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/>
                <a:t>유저들이 회원가입에 소모하는</a:t>
              </a:r>
              <a:endParaRPr lang="en-US" altLang="ko-KR" sz="1500" dirty="0" smtClean="0"/>
            </a:p>
            <a:p>
              <a:r>
                <a:rPr lang="ko-KR" altLang="en-US" sz="1500" dirty="0" smtClean="0"/>
                <a:t>시간을</a:t>
              </a:r>
              <a:r>
                <a:rPr lang="en-US" altLang="ko-KR" sz="1500" dirty="0" smtClean="0"/>
                <a:t> </a:t>
              </a:r>
              <a:r>
                <a:rPr lang="ko-KR" altLang="en-US" sz="1500" dirty="0" smtClean="0"/>
                <a:t>줄이고자 노력하였습니다</a:t>
              </a:r>
              <a:r>
                <a:rPr lang="en-US" altLang="ko-KR" sz="1500" dirty="0" smtClean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28700" y="685800"/>
            <a:ext cx="11480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Login</a:t>
            </a:r>
            <a:endParaRPr lang="ko-KR" altLang="en-US" sz="3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401" y="863600"/>
            <a:ext cx="6415919" cy="276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00" y="3632200"/>
            <a:ext cx="6415919" cy="305085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1028700" y="2654300"/>
            <a:ext cx="3539213" cy="961430"/>
            <a:chOff x="1104900" y="1981200"/>
            <a:chExt cx="3539213" cy="961430"/>
          </a:xfrm>
        </p:grpSpPr>
        <p:sp>
          <p:nvSpPr>
            <p:cNvPr id="10" name="TextBox 9"/>
            <p:cNvSpPr txBox="1"/>
            <p:nvPr/>
          </p:nvSpPr>
          <p:spPr>
            <a:xfrm>
              <a:off x="1104900" y="19812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4198" y="2019300"/>
              <a:ext cx="319991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다양한 방법으로 여러분과 </a:t>
              </a:r>
              <a:endParaRPr lang="en-US" altLang="ko-KR" dirty="0" smtClean="0"/>
            </a:p>
            <a:p>
              <a:r>
                <a:rPr lang="ko-KR" altLang="en-US" dirty="0" smtClean="0"/>
                <a:t>함께하기 위해 카카오 로그인</a:t>
              </a:r>
              <a:endParaRPr lang="en-US" altLang="ko-KR" dirty="0" smtClean="0"/>
            </a:p>
            <a:p>
              <a:r>
                <a:rPr lang="ko-KR" altLang="en-US" dirty="0" smtClean="0"/>
                <a:t>준비하였습니다</a:t>
              </a:r>
              <a:r>
                <a:rPr lang="en-US" altLang="ko-KR" dirty="0" smtClean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04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07" y="2527300"/>
            <a:ext cx="6574993" cy="3309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007" y="1079500"/>
            <a:ext cx="2677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Profile Update</a:t>
            </a:r>
            <a:endParaRPr lang="ko-KR" altLang="en-US" sz="3000" dirty="0"/>
          </a:p>
        </p:txBody>
      </p:sp>
      <p:grpSp>
        <p:nvGrpSpPr>
          <p:cNvPr id="6" name="그룹 5"/>
          <p:cNvGrpSpPr/>
          <p:nvPr/>
        </p:nvGrpSpPr>
        <p:grpSpPr>
          <a:xfrm>
            <a:off x="7543800" y="3784600"/>
            <a:ext cx="4045174" cy="612864"/>
            <a:chOff x="7569200" y="3365500"/>
            <a:chExt cx="4045174" cy="612864"/>
          </a:xfrm>
        </p:grpSpPr>
        <p:sp>
          <p:nvSpPr>
            <p:cNvPr id="4" name="TextBox 3"/>
            <p:cNvSpPr txBox="1"/>
            <p:nvPr/>
          </p:nvSpPr>
          <p:spPr>
            <a:xfrm>
              <a:off x="7569200" y="33655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848600" y="3424366"/>
              <a:ext cx="376577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 smtClean="0"/>
                <a:t>회원가입을 잘 못했다고 슬퍼하지 마세요</a:t>
              </a:r>
              <a:r>
                <a:rPr lang="en-US" altLang="ko-KR" sz="1500" dirty="0" smtClean="0"/>
                <a:t>.</a:t>
              </a:r>
            </a:p>
            <a:p>
              <a:r>
                <a:rPr lang="en-US" altLang="ko-KR" sz="1500" dirty="0" smtClean="0"/>
                <a:t>ID</a:t>
              </a:r>
              <a:r>
                <a:rPr lang="ko-KR" altLang="en-US" sz="1500" dirty="0" smtClean="0"/>
                <a:t>변경 까지 가능합니다</a:t>
              </a:r>
              <a:r>
                <a:rPr lang="en-US" altLang="ko-KR" sz="1500" dirty="0" smtClean="0"/>
                <a:t>.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43652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0" y="2396573"/>
            <a:ext cx="6306914" cy="32676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49300" y="1130300"/>
            <a:ext cx="2198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/>
              <a:t>Community</a:t>
            </a:r>
            <a:endParaRPr lang="ko-KR" altLang="en-US" sz="3000" dirty="0"/>
          </a:p>
        </p:txBody>
      </p:sp>
      <p:grpSp>
        <p:nvGrpSpPr>
          <p:cNvPr id="7" name="그룹 6"/>
          <p:cNvGrpSpPr/>
          <p:nvPr/>
        </p:nvGrpSpPr>
        <p:grpSpPr>
          <a:xfrm>
            <a:off x="7188563" y="3446860"/>
            <a:ext cx="4682411" cy="961430"/>
            <a:chOff x="7213963" y="3192860"/>
            <a:chExt cx="4682411" cy="961430"/>
          </a:xfrm>
        </p:grpSpPr>
        <p:sp>
          <p:nvSpPr>
            <p:cNvPr id="4" name="TextBox 3"/>
            <p:cNvSpPr txBox="1"/>
            <p:nvPr/>
          </p:nvSpPr>
          <p:spPr>
            <a:xfrm>
              <a:off x="7213963" y="31928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●</a:t>
              </a:r>
              <a:endParaRPr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89398" y="3230960"/>
              <a:ext cx="440697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/>
                <a:t>여러분들이 의견을 마음껏 나눌 수 있는</a:t>
              </a:r>
              <a:endParaRPr lang="en-US" altLang="ko-KR" dirty="0" smtClean="0"/>
            </a:p>
            <a:p>
              <a:r>
                <a:rPr lang="en-US" altLang="ko-KR" dirty="0" smtClean="0"/>
                <a:t>Community</a:t>
              </a:r>
              <a:r>
                <a:rPr lang="ko-KR" altLang="en-US" dirty="0" smtClean="0"/>
                <a:t>도 준비되어 있으니 여러분의</a:t>
              </a:r>
              <a:endParaRPr lang="en-US" altLang="ko-KR" dirty="0" smtClean="0"/>
            </a:p>
            <a:p>
              <a:r>
                <a:rPr lang="ko-KR" altLang="en-US" dirty="0" smtClean="0"/>
                <a:t>의견을 들려주세요</a:t>
              </a:r>
              <a:r>
                <a:rPr lang="en-US" altLang="ko-KR" dirty="0" smtClean="0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235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43801" y="2006600"/>
            <a:ext cx="7770076" cy="2395498"/>
            <a:chOff x="2143801" y="2006600"/>
            <a:chExt cx="7770076" cy="2395498"/>
          </a:xfrm>
        </p:grpSpPr>
        <p:sp>
          <p:nvSpPr>
            <p:cNvPr id="2" name="TextBox 1"/>
            <p:cNvSpPr txBox="1"/>
            <p:nvPr/>
          </p:nvSpPr>
          <p:spPr>
            <a:xfrm>
              <a:off x="2730500" y="2006600"/>
              <a:ext cx="659667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0" dirty="0" smtClean="0"/>
                <a:t>감사합니다</a:t>
              </a:r>
              <a:endParaRPr lang="ko-KR" altLang="en-US" sz="10000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143801" y="3848100"/>
              <a:ext cx="777007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000" dirty="0" smtClean="0"/>
                <a:t>추가적인 기능은 시연에서 </a:t>
              </a:r>
              <a:r>
                <a:rPr lang="en-US" altLang="ko-KR" sz="3000" dirty="0" smtClean="0"/>
                <a:t>to be continue…</a:t>
              </a:r>
              <a:endParaRPr lang="ko-KR" altLang="en-US" sz="3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971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128</Words>
  <Application>Microsoft Office PowerPoint</Application>
  <PresentationFormat>와이드스크린</PresentationFormat>
  <Paragraphs>32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5</cp:revision>
  <dcterms:created xsi:type="dcterms:W3CDTF">2022-11-24T05:49:00Z</dcterms:created>
  <dcterms:modified xsi:type="dcterms:W3CDTF">2022-11-24T07:31:30Z</dcterms:modified>
</cp:coreProperties>
</file>